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663" r:id="rId5"/>
    <p:sldId id="658" r:id="rId6"/>
    <p:sldId id="664" r:id="rId7"/>
    <p:sldId id="665" r:id="rId8"/>
    <p:sldId id="666" r:id="rId9"/>
    <p:sldId id="667" r:id="rId10"/>
    <p:sldId id="668" r:id="rId11"/>
    <p:sldId id="669" r:id="rId12"/>
    <p:sldId id="670" r:id="rId13"/>
    <p:sldId id="671" r:id="rId14"/>
    <p:sldId id="672" r:id="rId15"/>
    <p:sldId id="673" r:id="rId16"/>
    <p:sldId id="674" r:id="rId17"/>
    <p:sldId id="675" r:id="rId18"/>
  </p:sldIdLst>
  <p:sldSz cx="12192000" cy="6858000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06C"/>
    <a:srgbClr val="62A1E0"/>
    <a:srgbClr val="1F3874"/>
    <a:srgbClr val="002A7B"/>
    <a:srgbClr val="FFFFFF"/>
    <a:srgbClr val="002C85"/>
    <a:srgbClr val="6CABE4"/>
    <a:srgbClr val="66A7E3"/>
    <a:srgbClr val="9E47C5"/>
    <a:srgbClr val="00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ddels stil 3 -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-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69689" autoAdjust="0"/>
  </p:normalViewPr>
  <p:slideViewPr>
    <p:cSldViewPr>
      <p:cViewPr varScale="1">
        <p:scale>
          <a:sx n="119" d="100"/>
          <a:sy n="119" d="100"/>
        </p:scale>
        <p:origin x="108" y="30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9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ørn Bech-Hanssen" userId="488f5e87-47d2-48c6-8d9f-686b6520d9fd" providerId="ADAL" clId="{A7DAA629-E212-40A6-B17A-DAF02E1E0D49}"/>
    <pc:docChg chg="modSld">
      <pc:chgData name="Bjørn Bech-Hanssen" userId="488f5e87-47d2-48c6-8d9f-686b6520d9fd" providerId="ADAL" clId="{A7DAA629-E212-40A6-B17A-DAF02E1E0D49}" dt="2020-01-09T17:24:15.305" v="23" actId="5793"/>
      <pc:docMkLst>
        <pc:docMk/>
      </pc:docMkLst>
      <pc:sldChg chg="modSp">
        <pc:chgData name="Bjørn Bech-Hanssen" userId="488f5e87-47d2-48c6-8d9f-686b6520d9fd" providerId="ADAL" clId="{A7DAA629-E212-40A6-B17A-DAF02E1E0D49}" dt="2020-01-09T17:22:47.232" v="5" actId="5793"/>
        <pc:sldMkLst>
          <pc:docMk/>
          <pc:sldMk cId="1524743699" sldId="663"/>
        </pc:sldMkLst>
        <pc:spChg chg="mod">
          <ac:chgData name="Bjørn Bech-Hanssen" userId="488f5e87-47d2-48c6-8d9f-686b6520d9fd" providerId="ADAL" clId="{A7DAA629-E212-40A6-B17A-DAF02E1E0D49}" dt="2020-01-09T17:22:47.232" v="5" actId="5793"/>
          <ac:spMkLst>
            <pc:docMk/>
            <pc:sldMk cId="1524743699" sldId="663"/>
            <ac:spMk id="3" creationId="{7AE8C075-C7DB-AE48-B2B9-A34011F0A2DA}"/>
          </ac:spMkLst>
        </pc:spChg>
      </pc:sldChg>
      <pc:sldChg chg="modSp">
        <pc:chgData name="Bjørn Bech-Hanssen" userId="488f5e87-47d2-48c6-8d9f-686b6520d9fd" providerId="ADAL" clId="{A7DAA629-E212-40A6-B17A-DAF02E1E0D49}" dt="2020-01-09T17:22:40.904" v="4" actId="5793"/>
        <pc:sldMkLst>
          <pc:docMk/>
          <pc:sldMk cId="2957827820" sldId="665"/>
        </pc:sldMkLst>
        <pc:spChg chg="mod">
          <ac:chgData name="Bjørn Bech-Hanssen" userId="488f5e87-47d2-48c6-8d9f-686b6520d9fd" providerId="ADAL" clId="{A7DAA629-E212-40A6-B17A-DAF02E1E0D49}" dt="2020-01-09T17:22:40.904" v="4" actId="5793"/>
          <ac:spMkLst>
            <pc:docMk/>
            <pc:sldMk cId="2957827820" sldId="665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3:18.529" v="8" actId="5793"/>
        <pc:sldMkLst>
          <pc:docMk/>
          <pc:sldMk cId="1684906398" sldId="667"/>
        </pc:sldMkLst>
        <pc:spChg chg="mod">
          <ac:chgData name="Bjørn Bech-Hanssen" userId="488f5e87-47d2-48c6-8d9f-686b6520d9fd" providerId="ADAL" clId="{A7DAA629-E212-40A6-B17A-DAF02E1E0D49}" dt="2020-01-09T17:23:18.529" v="8" actId="5793"/>
          <ac:spMkLst>
            <pc:docMk/>
            <pc:sldMk cId="1684906398" sldId="667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3:25.007" v="9" actId="5793"/>
        <pc:sldMkLst>
          <pc:docMk/>
          <pc:sldMk cId="2749715148" sldId="668"/>
        </pc:sldMkLst>
        <pc:spChg chg="mod">
          <ac:chgData name="Bjørn Bech-Hanssen" userId="488f5e87-47d2-48c6-8d9f-686b6520d9fd" providerId="ADAL" clId="{A7DAA629-E212-40A6-B17A-DAF02E1E0D49}" dt="2020-01-09T17:23:25.007" v="9" actId="5793"/>
          <ac:spMkLst>
            <pc:docMk/>
            <pc:sldMk cId="2749715148" sldId="668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3:45.273" v="10" actId="5793"/>
        <pc:sldMkLst>
          <pc:docMk/>
          <pc:sldMk cId="1098178109" sldId="670"/>
        </pc:sldMkLst>
        <pc:spChg chg="mod">
          <ac:chgData name="Bjørn Bech-Hanssen" userId="488f5e87-47d2-48c6-8d9f-686b6520d9fd" providerId="ADAL" clId="{A7DAA629-E212-40A6-B17A-DAF02E1E0D49}" dt="2020-01-09T17:23:45.273" v="10" actId="5793"/>
          <ac:spMkLst>
            <pc:docMk/>
            <pc:sldMk cId="1098178109" sldId="670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3:52.179" v="13" actId="20577"/>
        <pc:sldMkLst>
          <pc:docMk/>
          <pc:sldMk cId="247802998" sldId="671"/>
        </pc:sldMkLst>
        <pc:spChg chg="mod">
          <ac:chgData name="Bjørn Bech-Hanssen" userId="488f5e87-47d2-48c6-8d9f-686b6520d9fd" providerId="ADAL" clId="{A7DAA629-E212-40A6-B17A-DAF02E1E0D49}" dt="2020-01-09T17:23:52.179" v="13" actId="20577"/>
          <ac:spMkLst>
            <pc:docMk/>
            <pc:sldMk cId="247802998" sldId="671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3:59.773" v="17" actId="20577"/>
        <pc:sldMkLst>
          <pc:docMk/>
          <pc:sldMk cId="2389368809" sldId="672"/>
        </pc:sldMkLst>
        <pc:spChg chg="mod">
          <ac:chgData name="Bjørn Bech-Hanssen" userId="488f5e87-47d2-48c6-8d9f-686b6520d9fd" providerId="ADAL" clId="{A7DAA629-E212-40A6-B17A-DAF02E1E0D49}" dt="2020-01-09T17:23:59.773" v="17" actId="20577"/>
          <ac:spMkLst>
            <pc:docMk/>
            <pc:sldMk cId="2389368809" sldId="672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4:09.930" v="22" actId="5793"/>
        <pc:sldMkLst>
          <pc:docMk/>
          <pc:sldMk cId="2279034225" sldId="673"/>
        </pc:sldMkLst>
        <pc:spChg chg="mod">
          <ac:chgData name="Bjørn Bech-Hanssen" userId="488f5e87-47d2-48c6-8d9f-686b6520d9fd" providerId="ADAL" clId="{A7DAA629-E212-40A6-B17A-DAF02E1E0D49}" dt="2020-01-09T17:24:09.930" v="22" actId="5793"/>
          <ac:spMkLst>
            <pc:docMk/>
            <pc:sldMk cId="2279034225" sldId="673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A7DAA629-E212-40A6-B17A-DAF02E1E0D49}" dt="2020-01-09T17:24:15.305" v="23" actId="5793"/>
        <pc:sldMkLst>
          <pc:docMk/>
          <pc:sldMk cId="221447100" sldId="674"/>
        </pc:sldMkLst>
        <pc:spChg chg="mod">
          <ac:chgData name="Bjørn Bech-Hanssen" userId="488f5e87-47d2-48c6-8d9f-686b6520d9fd" providerId="ADAL" clId="{A7DAA629-E212-40A6-B17A-DAF02E1E0D49}" dt="2020-01-09T17:24:15.305" v="23" actId="5793"/>
          <ac:spMkLst>
            <pc:docMk/>
            <pc:sldMk cId="221447100" sldId="674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E15FB58-EE9A-714C-9EBE-99193C07870D}" type="datetime1">
              <a:rPr lang="nb-NO"/>
              <a:pPr>
                <a:defRPr/>
              </a:pPr>
              <a:t>09.01.2020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DF22F8-6673-6747-AA9A-4354750FE07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2405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113B2F-E2BF-E648-81AB-7A1F6CB6A80C}" type="datetime1">
              <a:rPr lang="nb-NO"/>
              <a:pPr>
                <a:defRPr/>
              </a:pPr>
              <a:t>09.01.2020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9DB09D-5FBC-954C-8792-FDC1651238E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14116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E7E95EE-39D8-A04B-8914-54308D4AD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7EE7CC2-DD0E-DC4E-B9D5-8F9B30C1DC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7">
            <a:extLst>
              <a:ext uri="{FF2B5EF4-FFF2-40B4-BE49-F238E27FC236}">
                <a16:creationId xmlns:a16="http://schemas.microsoft.com/office/drawing/2014/main" id="{D9759411-78C6-D349-9470-CFBAF0CAE0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04147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ed ingress og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8">
            <a:extLst>
              <a:ext uri="{FF2B5EF4-FFF2-40B4-BE49-F238E27FC236}">
                <a16:creationId xmlns:a16="http://schemas.microsoft.com/office/drawing/2014/main" id="{A11B4780-39FE-514B-A754-B06426333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1334030"/>
            <a:ext cx="6120680" cy="500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nb-NO" sz="3200" b="1" i="0" u="none" strike="noStrike" cap="none" spc="2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0691CBE-5278-D24D-9AB8-8EBFBE7975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7448" y="2564904"/>
            <a:ext cx="2880320" cy="208756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D678B948-2EC1-AD4C-A157-C5737D897A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55840" y="2564903"/>
            <a:ext cx="2880320" cy="208756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BA33FBC1-8B1E-6346-9D5F-31F159184E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5556" y="2564902"/>
            <a:ext cx="2880320" cy="208756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721E28FA-C48B-C442-AFB1-A4ABFF2C11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795FBA74-E480-D545-ACDB-D0A8C2FA3E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840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075FE1F-B82D-0D42-AC76-1E2778700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5556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pic>
        <p:nvPicPr>
          <p:cNvPr id="15" name="Linje med prikker">
            <a:extLst>
              <a:ext uri="{FF2B5EF4-FFF2-40B4-BE49-F238E27FC236}">
                <a16:creationId xmlns:a16="http://schemas.microsoft.com/office/drawing/2014/main" id="{98094285-5C1B-A14D-A0EF-E795782CE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42816" y="1972120"/>
            <a:ext cx="16201800" cy="5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6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6 L 0.0029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ed ingress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64CFB33-390C-A548-BBCF-0069DE1A4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59BF62DA-98C4-744F-A8B8-5A0CDA8F7F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840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2E214FCE-BF5E-0A40-ACE0-D15CC56D6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5556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 </a:t>
            </a:r>
          </a:p>
          <a:p>
            <a:endParaRPr lang="nb-NO" dirty="0"/>
          </a:p>
        </p:txBody>
      </p:sp>
      <p:pic>
        <p:nvPicPr>
          <p:cNvPr id="21" name="Linje med prikker">
            <a:extLst>
              <a:ext uri="{FF2B5EF4-FFF2-40B4-BE49-F238E27FC236}">
                <a16:creationId xmlns:a16="http://schemas.microsoft.com/office/drawing/2014/main" id="{5624C216-BCA5-0B4C-AD84-219773273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42816" y="1972120"/>
            <a:ext cx="16201800" cy="517368"/>
          </a:xfrm>
          <a:prstGeom prst="rect">
            <a:avLst/>
          </a:prstGeom>
        </p:spPr>
      </p:pic>
      <p:sp>
        <p:nvSpPr>
          <p:cNvPr id="23" name="Plassholder for bilde 22">
            <a:extLst>
              <a:ext uri="{FF2B5EF4-FFF2-40B4-BE49-F238E27FC236}">
                <a16:creationId xmlns:a16="http://schemas.microsoft.com/office/drawing/2014/main" id="{D2C6E693-4B5B-8F42-A635-F31D7731372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27125" y="2489488"/>
            <a:ext cx="9931400" cy="21634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tekst 18">
            <a:extLst>
              <a:ext uri="{FF2B5EF4-FFF2-40B4-BE49-F238E27FC236}">
                <a16:creationId xmlns:a16="http://schemas.microsoft.com/office/drawing/2014/main" id="{BFD678F9-1379-9A41-B28E-0EF39925DE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1334030"/>
            <a:ext cx="6120680" cy="500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nb-NO" sz="3200" b="1" i="0" u="none" strike="noStrike" cap="none" spc="2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896445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6 L 0.0029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t tom m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0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932B7F8-ABB3-DE44-8865-D8FA8B025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C7AEC4DB-45CB-D246-BE13-BCD175172D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  <p:sp>
        <p:nvSpPr>
          <p:cNvPr id="8" name="Plassholder for tekst 17">
            <a:extLst>
              <a:ext uri="{FF2B5EF4-FFF2-40B4-BE49-F238E27FC236}">
                <a16:creationId xmlns:a16="http://schemas.microsoft.com/office/drawing/2014/main" id="{FDC2C52B-9F7F-DD42-9384-001D79121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066066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5BDA453-F2EE-E348-A314-CB7E3A3CE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17536D58-C45F-1047-9E4A-90AFCB45D2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  <p:sp>
        <p:nvSpPr>
          <p:cNvPr id="8" name="Plassholder for tekst 17">
            <a:extLst>
              <a:ext uri="{FF2B5EF4-FFF2-40B4-BE49-F238E27FC236}">
                <a16:creationId xmlns:a16="http://schemas.microsoft.com/office/drawing/2014/main" id="{5AE7BBC8-7B8F-6A4D-A953-E3F8EAFB6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60901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50E25A4-2A4B-8440-853E-FAACCF043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01234202-8659-EC46-8374-4F66C3721A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B118C548-A940-334B-839A-AE24C8C2EF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</p:spTree>
    <p:extLst>
      <p:ext uri="{BB962C8B-B14F-4D97-AF65-F5344CB8AC3E}">
        <p14:creationId xmlns:p14="http://schemas.microsoft.com/office/powerpoint/2010/main" val="303276954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med grafikk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8">
            <a:extLst>
              <a:ext uri="{FF2B5EF4-FFF2-40B4-BE49-F238E27FC236}">
                <a16:creationId xmlns:a16="http://schemas.microsoft.com/office/drawing/2014/main" id="{EA6ED2CE-2D45-A442-AF22-65F551C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7448" y="735356"/>
            <a:ext cx="8424936" cy="79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pic>
        <p:nvPicPr>
          <p:cNvPr id="7" name="Linje med prikker">
            <a:extLst>
              <a:ext uri="{FF2B5EF4-FFF2-40B4-BE49-F238E27FC236}">
                <a16:creationId xmlns:a16="http://schemas.microsoft.com/office/drawing/2014/main" id="{CC1A12C9-AE60-824F-B086-3DEED1E5B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25280" y="1412776"/>
            <a:ext cx="16201800" cy="51736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B2FED00-BF00-404E-8189-C10FDB70D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036" b="15459"/>
          <a:stretch/>
        </p:blipFill>
        <p:spPr>
          <a:xfrm>
            <a:off x="7680176" y="2420888"/>
            <a:ext cx="4511824" cy="4437112"/>
          </a:xfrm>
          <a:prstGeom prst="rect">
            <a:avLst/>
          </a:prstGeom>
        </p:spPr>
      </p:pic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A9468661-0805-474C-8666-582F994ED0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1772816"/>
            <a:ext cx="8424936" cy="36004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24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r>
              <a:rPr lang="nb-NO" dirty="0"/>
              <a:t>Punkt 3</a:t>
            </a:r>
          </a:p>
          <a:p>
            <a:r>
              <a:rPr lang="nb-NO" dirty="0"/>
              <a:t>Punkt 4</a:t>
            </a:r>
          </a:p>
          <a:p>
            <a:r>
              <a:rPr lang="nb-NO" dirty="0"/>
              <a:t>Punkt 5</a:t>
            </a:r>
          </a:p>
          <a:p>
            <a:r>
              <a:rPr lang="nb-NO" dirty="0"/>
              <a:t>Punkt 6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14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7 L 0.003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je med prikker">
            <a:extLst>
              <a:ext uri="{FF2B5EF4-FFF2-40B4-BE49-F238E27FC236}">
                <a16:creationId xmlns:a16="http://schemas.microsoft.com/office/drawing/2014/main" id="{C8FFABF8-F7A7-6044-B598-49530C18A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40" y="5445224"/>
            <a:ext cx="16201800" cy="517368"/>
          </a:xfrm>
          <a:prstGeom prst="rect">
            <a:avLst/>
          </a:prstGeom>
        </p:spPr>
      </p:pic>
      <p:sp>
        <p:nvSpPr>
          <p:cNvPr id="5" name="Plassholder for tekst 18">
            <a:extLst>
              <a:ext uri="{FF2B5EF4-FFF2-40B4-BE49-F238E27FC236}">
                <a16:creationId xmlns:a16="http://schemas.microsoft.com/office/drawing/2014/main" id="{E952E4ED-0A52-0541-8B0A-BCBE5967C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946" y="836712"/>
            <a:ext cx="6201190" cy="79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7" name="Plassholder for tekst 18">
            <a:extLst>
              <a:ext uri="{FF2B5EF4-FFF2-40B4-BE49-F238E27FC236}">
                <a16:creationId xmlns:a16="http://schemas.microsoft.com/office/drawing/2014/main" id="{86AF8FCF-53B7-694A-86C2-3C7FCB82F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1772816"/>
            <a:ext cx="6192688" cy="36004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24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r>
              <a:rPr lang="nb-NO" dirty="0"/>
              <a:t>Punkt 3</a:t>
            </a:r>
          </a:p>
          <a:p>
            <a:r>
              <a:rPr lang="nb-NO" dirty="0"/>
              <a:t>Punkt 4</a:t>
            </a:r>
          </a:p>
          <a:p>
            <a:r>
              <a:rPr lang="nb-NO" dirty="0"/>
              <a:t>Punkt 5</a:t>
            </a:r>
          </a:p>
          <a:p>
            <a:r>
              <a:rPr lang="nb-NO" dirty="0"/>
              <a:t>Punkt 6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0AD9B0-CD9F-934F-8EE5-D4FE8A08E9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64425" y="0"/>
            <a:ext cx="3600450" cy="60928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884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01 L -4.16667E-7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uttbyttbart bilde i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21B12470-2551-EF45-876A-398784BEF0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448" y="1124744"/>
            <a:ext cx="4608512" cy="4608512"/>
          </a:xfrm>
          <a:custGeom>
            <a:avLst/>
            <a:gdLst>
              <a:gd name="connsiteX0" fmla="*/ 2304256 w 4608512"/>
              <a:gd name="connsiteY0" fmla="*/ 0 h 4608512"/>
              <a:gd name="connsiteX1" fmla="*/ 4608512 w 4608512"/>
              <a:gd name="connsiteY1" fmla="*/ 2304256 h 4608512"/>
              <a:gd name="connsiteX2" fmla="*/ 2304256 w 4608512"/>
              <a:gd name="connsiteY2" fmla="*/ 4608512 h 4608512"/>
              <a:gd name="connsiteX3" fmla="*/ 0 w 4608512"/>
              <a:gd name="connsiteY3" fmla="*/ 2304256 h 4608512"/>
              <a:gd name="connsiteX4" fmla="*/ 2304256 w 4608512"/>
              <a:gd name="connsiteY4" fmla="*/ 0 h 46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4608512">
                <a:moveTo>
                  <a:pt x="2304256" y="0"/>
                </a:moveTo>
                <a:cubicBezTo>
                  <a:pt x="3576861" y="0"/>
                  <a:pt x="4608512" y="1031651"/>
                  <a:pt x="4608512" y="2304256"/>
                </a:cubicBezTo>
                <a:cubicBezTo>
                  <a:pt x="4608512" y="3576861"/>
                  <a:pt x="3576861" y="4608512"/>
                  <a:pt x="2304256" y="4608512"/>
                </a:cubicBezTo>
                <a:cubicBezTo>
                  <a:pt x="1031651" y="4608512"/>
                  <a:pt x="0" y="3576861"/>
                  <a:pt x="0" y="2304256"/>
                </a:cubicBezTo>
                <a:cubicBezTo>
                  <a:pt x="0" y="1031651"/>
                  <a:pt x="1031651" y="0"/>
                  <a:pt x="23042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8357B901-6F2E-1444-8180-62FD1017C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693" y="2350045"/>
            <a:ext cx="4968875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2400" b="0" i="0" u="none" strike="noStrike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"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."</a:t>
            </a:r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4E469522-7B24-3B4A-AFE6-25727BF113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4713" y="796821"/>
            <a:ext cx="4953855" cy="576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pic>
        <p:nvPicPr>
          <p:cNvPr id="22" name="Linje med prikker">
            <a:extLst>
              <a:ext uri="{FF2B5EF4-FFF2-40B4-BE49-F238E27FC236}">
                <a16:creationId xmlns:a16="http://schemas.microsoft.com/office/drawing/2014/main" id="{2731009F-9F51-0A46-833E-FDD866804D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21424" y="1372884"/>
            <a:ext cx="16201800" cy="5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3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6 L 0.003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ilde for å beskrive tema -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 baseline="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9D97BD35-1CA8-EA48-97BE-0E509E19F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4825" y="2708920"/>
            <a:ext cx="8713663" cy="576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 cap="none" spc="180" normalizeH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8460440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med bilde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8">
            <a:extLst>
              <a:ext uri="{FF2B5EF4-FFF2-40B4-BE49-F238E27FC236}">
                <a16:creationId xmlns:a16="http://schemas.microsoft.com/office/drawing/2014/main" id="{D63055E7-0D74-4D4A-982C-6C7AD73E1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440" y="2506208"/>
            <a:ext cx="4392290" cy="361167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24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endParaRPr lang="nb-NO" dirty="0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0D96E5C3-9D02-DF49-B673-ED8BD3E17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9738" y="836613"/>
            <a:ext cx="2880518" cy="528127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tekst 18">
            <a:extLst>
              <a:ext uri="{FF2B5EF4-FFF2-40B4-BE49-F238E27FC236}">
                <a16:creationId xmlns:a16="http://schemas.microsoft.com/office/drawing/2014/main" id="{E64F8FA9-7371-1D41-B2FF-2CEB6F517D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764704"/>
            <a:ext cx="3942926" cy="7920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pic>
        <p:nvPicPr>
          <p:cNvPr id="10" name="Linje med prikker">
            <a:extLst>
              <a:ext uri="{FF2B5EF4-FFF2-40B4-BE49-F238E27FC236}">
                <a16:creationId xmlns:a16="http://schemas.microsoft.com/office/drawing/2014/main" id="{BA598E4C-BFB3-814B-B909-131CCC80B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7688" y="1988840"/>
            <a:ext cx="16201800" cy="517368"/>
          </a:xfrm>
          <a:prstGeom prst="rect">
            <a:avLst/>
          </a:prstGeom>
        </p:spPr>
      </p:pic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3611FE31-5E54-5B4B-B5DB-813FE7D5A8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72264" y="836613"/>
            <a:ext cx="3719736" cy="259238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E7E3C27A-2C8C-C747-8838-4AE4ADD55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72264" y="3526673"/>
            <a:ext cx="3719736" cy="259120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6906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7 L 0.00299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9" r:id="rId2"/>
    <p:sldLayoutId id="2147483672" r:id="rId3"/>
    <p:sldLayoutId id="2147483673" r:id="rId4"/>
    <p:sldLayoutId id="2147483665" r:id="rId5"/>
    <p:sldLayoutId id="2147483664" r:id="rId6"/>
    <p:sldLayoutId id="2147483662" r:id="rId7"/>
    <p:sldLayoutId id="2147483660" r:id="rId8"/>
    <p:sldLayoutId id="2147483667" r:id="rId9"/>
    <p:sldLayoutId id="2147483668" r:id="rId10"/>
    <p:sldLayoutId id="2147483669" r:id="rId11"/>
    <p:sldLayoutId id="2147483670" r:id="rId12"/>
  </p:sldLayoutIdLst>
  <p:transition spd="slow">
    <p:push dir="u"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408B"/>
          </a:solidFill>
          <a:latin typeface="+mj-lt"/>
          <a:ea typeface="ＭＳ Ｐゴシック" charset="0"/>
          <a:cs typeface="Scala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408B"/>
          </a:solidFill>
          <a:latin typeface="+mj-lt"/>
          <a:ea typeface="ＭＳ Ｐゴシック" charset="0"/>
          <a:cs typeface="ScalaSan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408B"/>
          </a:solidFill>
          <a:latin typeface="+mj-lt"/>
          <a:ea typeface="ＭＳ Ｐゴシック" charset="0"/>
          <a:cs typeface="ScalaSan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408B"/>
          </a:solidFill>
          <a:latin typeface="+mj-lt"/>
          <a:ea typeface="ＭＳ Ｐゴシック" charset="0"/>
          <a:cs typeface="ScalaSans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2000" kern="1200">
          <a:solidFill>
            <a:srgbClr val="00408B"/>
          </a:solidFill>
          <a:latin typeface="+mj-lt"/>
          <a:ea typeface="ＭＳ Ｐゴシック" charset="0"/>
          <a:cs typeface="ScalaSan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408B"/>
          </a:solidFill>
          <a:latin typeface="+mj-lt"/>
          <a:ea typeface="ＭＳ Ｐゴシック" charset="0"/>
          <a:cs typeface="Scala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7C23174-7D84-0040-8656-F84266D4EB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Mal 5: Anbefalt løsningsforslag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AE8C075-C7DB-AE48-B2B9-A34011F0A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Mål:	Skape forståelse for løsning, forankring og aksept 	for valgte løsning, og beslutning om 	implementering av valgte løsning (pilot/full 	implementering)</a:t>
            </a:r>
            <a:br>
              <a:rPr lang="nb-NO" dirty="0"/>
            </a:br>
            <a:br>
              <a:rPr lang="nb-NO" dirty="0"/>
            </a:br>
            <a:r>
              <a:rPr lang="nb-NO" dirty="0"/>
              <a:t>Tid:	15-30 min.</a:t>
            </a:r>
          </a:p>
        </p:txBody>
      </p:sp>
    </p:spTree>
    <p:extLst>
      <p:ext uri="{BB962C8B-B14F-4D97-AF65-F5344CB8AC3E}">
        <p14:creationId xmlns:p14="http://schemas.microsoft.com/office/powerpoint/2010/main" val="152474369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8. ROS analyse på anbefalte løsning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Lim inn risikomatrise.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Hvilke tiltak foreslåes for å minimere risiko?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80299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9. Implementering og samarbeidspartnere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Interne og eksterne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Hvem blir berørt?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Hvem er man avhengige av?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93688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10. Økonomi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Inntekter/besparelser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Personalkostnader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Driftskostnader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Investeringsbehov (bygg, utstyr, </a:t>
            </a:r>
            <a:r>
              <a:rPr lang="nb-NO" dirty="0" err="1"/>
              <a:t>MTU</a:t>
            </a:r>
            <a:r>
              <a:rPr lang="nb-NO" dirty="0"/>
              <a:t>, m.m.)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90342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11. Fremdrift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Hva trenger vi for å komme videre?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44710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/>
          </p:nvPr>
        </p:nvSpPr>
        <p:spPr>
          <a:xfrm>
            <a:off x="6254713" y="796821"/>
            <a:ext cx="5313895" cy="576063"/>
          </a:xfrm>
        </p:spPr>
        <p:txBody>
          <a:bodyPr/>
          <a:lstStyle/>
          <a:p>
            <a:r>
              <a:rPr lang="nb-NO" dirty="0"/>
              <a:t>Takk for oppmerksomheten</a:t>
            </a:r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0184"/>
          <a:stretch/>
        </p:blipFill>
        <p:spPr/>
      </p:pic>
    </p:spTree>
    <p:extLst>
      <p:ext uri="{BB962C8B-B14F-4D97-AF65-F5344CB8AC3E}">
        <p14:creationId xmlns:p14="http://schemas.microsoft.com/office/powerpoint/2010/main" val="23331379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831844C-5E7F-3043-8F36-E60D6C1A0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Tittel på prosjektet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86BB1E7-4BC4-EF4D-9B26-8448CC735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Prosjekteiere</a:t>
            </a:r>
          </a:p>
          <a:p>
            <a:r>
              <a:rPr lang="nb-NO" dirty="0"/>
              <a:t>Navn</a:t>
            </a:r>
          </a:p>
          <a:p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3095417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1. Problemstilling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Definer spørsmålet som vil løse den aktuelle problemstillingen</a:t>
            </a:r>
          </a:p>
          <a:p>
            <a:endParaRPr lang="nb-NO" dirty="0"/>
          </a:p>
          <a:p>
            <a:pPr marL="449263" indent="-357188"/>
            <a:r>
              <a:rPr lang="nb-NO" dirty="0"/>
              <a:t>En meget kort begrunnelse for oppdraget – hvorfor er det viktig å starte nå?</a:t>
            </a:r>
          </a:p>
          <a:p>
            <a:pPr marL="449263" indent="-357188"/>
            <a:r>
              <a:rPr lang="nb-NO" dirty="0"/>
              <a:t>Formuler problemstillingen med ”Hvordan…..?”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33174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2. Mål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1127448" y="1772816"/>
            <a:ext cx="8424936" cy="4349828"/>
          </a:xfrm>
        </p:spPr>
        <p:txBody>
          <a:bodyPr/>
          <a:lstStyle/>
          <a:p>
            <a:pPr marL="0" indent="0">
              <a:buNone/>
            </a:pPr>
            <a:r>
              <a:rPr lang="nb-NO" sz="2800" b="1" dirty="0"/>
              <a:t>Effektmål (hovedmål med prosjektet):</a:t>
            </a:r>
          </a:p>
          <a:p>
            <a:pPr marL="0" indent="0">
              <a:buNone/>
            </a:pPr>
            <a:r>
              <a:rPr lang="nb-NO" dirty="0"/>
              <a:t>Beskriver hvilken </a:t>
            </a:r>
            <a:r>
              <a:rPr lang="nb-NO" u="sng" dirty="0"/>
              <a:t>virkning</a:t>
            </a:r>
            <a:r>
              <a:rPr lang="nb-NO" dirty="0"/>
              <a:t> oppdragsgiver forventer etter gjennomført prosjekt (lang sikt).</a:t>
            </a:r>
          </a:p>
          <a:p>
            <a:endParaRPr lang="nb-NO" sz="1800" b="1" dirty="0"/>
          </a:p>
          <a:p>
            <a:pPr marL="0" indent="0">
              <a:buNone/>
            </a:pPr>
            <a:r>
              <a:rPr lang="nb-NO" sz="2800" b="1" dirty="0"/>
              <a:t>Resultatmål (prosjektmål):</a:t>
            </a:r>
          </a:p>
          <a:p>
            <a:pPr marL="0" indent="0">
              <a:buNone/>
            </a:pPr>
            <a:r>
              <a:rPr lang="nb-NO" dirty="0"/>
              <a:t>Dette er hvilket resultat oppdragsgiver forventer etter gjennomført prosjektfase. Her beskrives målet for den aktuelle prosjektfasen så konkret som mulig, eksempel:</a:t>
            </a:r>
          </a:p>
          <a:p>
            <a:pPr marL="541338" indent="-358775"/>
            <a:r>
              <a:rPr lang="nb-NO" dirty="0"/>
              <a:t>Ha samlet inn og strukturert informasjon som belyser ……..</a:t>
            </a:r>
          </a:p>
          <a:p>
            <a:pPr marL="541338" indent="-358775"/>
            <a:r>
              <a:rPr lang="nb-NO" dirty="0"/>
              <a:t>Ha analysert/vurdert ……….</a:t>
            </a:r>
          </a:p>
          <a:p>
            <a:pPr marL="541338" indent="-358775"/>
            <a:r>
              <a:rPr lang="nb-NO" dirty="0"/>
              <a:t>Beskrive forslag til løsning…… .</a:t>
            </a:r>
            <a:endParaRPr lang="nb-NO" b="1" dirty="0"/>
          </a:p>
          <a:p>
            <a:endParaRPr lang="nb-NO" sz="2800" b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782782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3. Prosjektorganisering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Hvordan har prosjektet vært organisert?</a:t>
            </a:r>
          </a:p>
          <a:p>
            <a:endParaRPr lang="nb-NO" dirty="0"/>
          </a:p>
          <a:p>
            <a:r>
              <a:rPr lang="nb-NO" dirty="0"/>
              <a:t>(Prosjekteier, prosjektleder, prosjektdeltakere, styringsgruppe, tillitsvalgte, verneombud, etc.)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39751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4. Behovsbeskrivelse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Fakta-beskrivelse av behovet med håndfaste tall.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49063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5. Valgt løsning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Presentasjon av løsning med begrunnelse.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97151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6. Nytteverdier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53676"/>
              </p:ext>
            </p:extLst>
          </p:nvPr>
        </p:nvGraphicFramePr>
        <p:xfrm>
          <a:off x="983432" y="2276872"/>
          <a:ext cx="8261425" cy="2016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nb-NO" sz="2000" dirty="0"/>
                        <a:t>Nytteverdi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Fordeler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Svakheter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kern="1200" dirty="0"/>
                        <a:t>For pasienten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2000" dirty="0"/>
                        <a:t>«Skriv inn</a:t>
                      </a:r>
                      <a:r>
                        <a:rPr lang="nb-NO" sz="2000" baseline="0" dirty="0"/>
                        <a:t> tekst»</a:t>
                      </a:r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/>
                        <a:t>For ansatte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/>
                        <a:t>For økonomien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3990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7. Alternative løsningsforslag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Presentasjon av disse. Beskriv for og imot.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817810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SYK FELLES">
  <a:themeElements>
    <a:clrScheme name="HS farger 1">
      <a:dk1>
        <a:sysClr val="windowText" lastClr="000000"/>
      </a:dk1>
      <a:lt1>
        <a:srgbClr val="003283"/>
      </a:lt1>
      <a:dk2>
        <a:srgbClr val="FFFFFF"/>
      </a:dk2>
      <a:lt2>
        <a:srgbClr val="FFFFFF"/>
      </a:lt2>
      <a:accent1>
        <a:srgbClr val="9AA2AB"/>
      </a:accent1>
      <a:accent2>
        <a:srgbClr val="6B9B3A"/>
      </a:accent2>
      <a:accent3>
        <a:srgbClr val="E3A610"/>
      </a:accent3>
      <a:accent4>
        <a:srgbClr val="5C3229"/>
      </a:accent4>
      <a:accent5>
        <a:srgbClr val="C2A687"/>
      </a:accent5>
      <a:accent6>
        <a:srgbClr val="BD0C2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8678A74B-0731-46A2-8B91-6E75D3F62C62}" vid="{72311B60-721C-4A84-8AAC-AA14B3BA165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A746E7416CDE4FB0B8BE67996802EE" ma:contentTypeVersion="23" ma:contentTypeDescription="Opprett et nytt dokument." ma:contentTypeScope="" ma:versionID="76e4bedb93837a77e870c228a660570a">
  <xsd:schema xmlns:xsd="http://www.w3.org/2001/XMLSchema" xmlns:xs="http://www.w3.org/2001/XMLSchema" xmlns:p="http://schemas.microsoft.com/office/2006/metadata/properties" xmlns:ns1="http://schemas.microsoft.com/sharepoint/v3" xmlns:ns2="f9da90df-27cb-450d-967e-c4378a4f0326" targetNamespace="http://schemas.microsoft.com/office/2006/metadata/properties" ma:root="true" ma:fieldsID="ede043c0b675f8d64cdd8a184c2f7f47" ns1:_="" ns2:_="">
    <xsd:import namespace="http://schemas.microsoft.com/sharepoint/v3"/>
    <xsd:import namespace="f9da90df-27cb-450d-967e-c4378a4f03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a90df-27cb-450d-967e-c4378a4f032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02674acb-5c9b-4f25-ba24-ee88e70a79d9}" ma:internalName="TaxCatchAll" ma:showField="CatchAllData" ma:web="f9da90df-27cb-450d-967e-c4378a4f0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02674acb-5c9b-4f25-ba24-ee88e70a79d9}" ma:internalName="TaxCatchAllLabel" ma:readOnly="true" ma:showField="CatchAllDataLabel" ma:web="f9da90df-27cb-450d-967e-c4378a4f0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9da90df-27cb-450d-967e-c4378a4f0326">
      <Terms xmlns="http://schemas.microsoft.com/office/infopath/2007/PartnerControls"/>
    </TaxKeywordTaxHTField>
    <PublishingExpirationDate xmlns="http://schemas.microsoft.com/sharepoint/v3" xsi:nil="true"/>
    <TaxCatchAll xmlns="f9da90df-27cb-450d-967e-c4378a4f0326"/>
    <PublishingStartDate xmlns="http://schemas.microsoft.com/sharepoint/v3" xsi:nil="true"/>
    <FNSPRollUpIngress xmlns="f9da90df-27cb-450d-967e-c4378a4f0326" xsi:nil="true"/>
  </documentManagement>
</p:properties>
</file>

<file path=customXml/itemProps1.xml><?xml version="1.0" encoding="utf-8"?>
<ds:datastoreItem xmlns:ds="http://schemas.openxmlformats.org/officeDocument/2006/customXml" ds:itemID="{057865CB-3201-40EE-8878-87294AEF1EF0}"/>
</file>

<file path=customXml/itemProps2.xml><?xml version="1.0" encoding="utf-8"?>
<ds:datastoreItem xmlns:ds="http://schemas.openxmlformats.org/officeDocument/2006/customXml" ds:itemID="{8D1E0F41-90AC-44BD-9F0C-D0634D5DC6BE}"/>
</file>

<file path=customXml/itemProps3.xml><?xml version="1.0" encoding="utf-8"?>
<ds:datastoreItem xmlns:ds="http://schemas.openxmlformats.org/officeDocument/2006/customXml" ds:itemID="{425D074B-C65E-4659-A954-A73EC645DBF0}"/>
</file>

<file path=docProps/app.xml><?xml version="1.0" encoding="utf-8"?>
<Properties xmlns="http://schemas.openxmlformats.org/officeDocument/2006/extended-properties" xmlns:vt="http://schemas.openxmlformats.org/officeDocument/2006/docPropsVTypes">
  <Template>Powerpointmal for Helgelandssykehuset</Template>
  <TotalTime>18</TotalTime>
  <Words>259</Words>
  <Application>Microsoft Office PowerPoint</Application>
  <PresentationFormat>Widescreen</PresentationFormat>
  <Paragraphs>59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HSYK FELLES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Nord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 6 Presentasjon av anbefalt løsning</dc:title>
  <dc:creator>Åsli Helen Katrin</dc:creator>
  <cp:keywords/>
  <cp:lastModifiedBy>Bech-Hanssen Bjørn</cp:lastModifiedBy>
  <cp:revision>4</cp:revision>
  <cp:lastPrinted>2018-01-24T09:52:26Z</cp:lastPrinted>
  <dcterms:created xsi:type="dcterms:W3CDTF">2019-09-09T06:17:51Z</dcterms:created>
  <dcterms:modified xsi:type="dcterms:W3CDTF">2020-01-09T17:24:24Z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0x010100DAA746E7416CDE4FB0B8BE67996802EE</vt:lpwstr>
  </property>
  <property fmtid="{D5CDD505-2E9C-101B-9397-08002B2CF9AE}" pid="3" name="TaxKeyword">
    <vt:lpwstr/>
  </property>
</Properties>
</file>

<file path=userCustomization/customUI.xml><?xml version="1.0" encoding="utf-8"?>
<mso:customUI xmlns:mso="http://schemas.microsoft.com/office/2006/01/customui">
  <mso:ribbon>
    <mso:qat>
      <mso:documentControls>
        <mso:control idQ="mso:PictureCrop" visible="true"/>
        <mso:control idQ="mso:ViewSlideMasterView" visible="true"/>
      </mso:documentControls>
    </mso:qat>
  </mso:ribbon>
</mso:customUI>
</file>